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presProps" Target="presProps.xml"/>
  <Relationship Id="rId21" Type="http://schemas.openxmlformats.org/officeDocument/2006/relationships/viewProps" Target="viewProps.xml"/>
  <Relationship Id="rId22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159738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48">
  <a:themeElements>
    <a:clrScheme name="Theme4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4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48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17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2023-12-14T19:11:54Z</dcterms:created>
  <dcterms:modified xsi:type="dcterms:W3CDTF">2023-12-14T19:11:54Z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